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4"/>
  </p:sldMasterIdLst>
  <p:notesMasterIdLst>
    <p:notesMasterId r:id="rId6"/>
  </p:notesMasterIdLst>
  <p:sldIdLst>
    <p:sldId id="845" r:id="rId5"/>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0070C0"/>
    <a:srgbClr val="FFCCFF"/>
    <a:srgbClr val="FF00FF"/>
    <a:srgbClr val="2585C9"/>
    <a:srgbClr val="00B050"/>
    <a:srgbClr val="70AD47"/>
    <a:srgbClr val="DAE3F3"/>
    <a:srgbClr val="FFF2CC"/>
    <a:srgbClr val="A8B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26" autoAdjust="0"/>
    <p:restoredTop sz="94660"/>
  </p:normalViewPr>
  <p:slideViewPr>
    <p:cSldViewPr snapToGrid="0">
      <p:cViewPr varScale="1">
        <p:scale>
          <a:sx n="66" d="100"/>
          <a:sy n="66" d="100"/>
        </p:scale>
        <p:origin x="176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北嶋 光陽(KITAJIMA Koyo)" userId="cd33cf37-c320-4391-8495-27efdf5dfec4" providerId="ADAL" clId="{5A9DC8FD-77B6-4D4A-9C8F-3C7D520E6558}"/>
    <pc:docChg chg="delSld delMainMaster">
      <pc:chgData name="北嶋 光陽(KITAJIMA Koyo)" userId="cd33cf37-c320-4391-8495-27efdf5dfec4" providerId="ADAL" clId="{5A9DC8FD-77B6-4D4A-9C8F-3C7D520E6558}" dt="2025-04-04T06:55:23.021" v="1" actId="2696"/>
      <pc:docMkLst>
        <pc:docMk/>
      </pc:docMkLst>
      <pc:sldChg chg="del">
        <pc:chgData name="北嶋 光陽(KITAJIMA Koyo)" userId="cd33cf37-c320-4391-8495-27efdf5dfec4" providerId="ADAL" clId="{5A9DC8FD-77B6-4D4A-9C8F-3C7D520E6558}" dt="2025-04-04T06:55:23.021" v="1" actId="2696"/>
        <pc:sldMkLst>
          <pc:docMk/>
          <pc:sldMk cId="4084056666" sldId="2147378878"/>
        </pc:sldMkLst>
      </pc:sldChg>
      <pc:sldChg chg="del">
        <pc:chgData name="北嶋 光陽(KITAJIMA Koyo)" userId="cd33cf37-c320-4391-8495-27efdf5dfec4" providerId="ADAL" clId="{5A9DC8FD-77B6-4D4A-9C8F-3C7D520E6558}" dt="2025-04-04T06:55:23.021" v="1" actId="2696"/>
        <pc:sldMkLst>
          <pc:docMk/>
          <pc:sldMk cId="1840753614" sldId="2147378879"/>
        </pc:sldMkLst>
      </pc:sldChg>
      <pc:sldChg chg="del">
        <pc:chgData name="北嶋 光陽(KITAJIMA Koyo)" userId="cd33cf37-c320-4391-8495-27efdf5dfec4" providerId="ADAL" clId="{5A9DC8FD-77B6-4D4A-9C8F-3C7D520E6558}" dt="2025-04-04T06:55:23.021" v="1" actId="2696"/>
        <pc:sldMkLst>
          <pc:docMk/>
          <pc:sldMk cId="495054232" sldId="2147378880"/>
        </pc:sldMkLst>
      </pc:sldChg>
      <pc:sldChg chg="del">
        <pc:chgData name="北嶋 光陽(KITAJIMA Koyo)" userId="cd33cf37-c320-4391-8495-27efdf5dfec4" providerId="ADAL" clId="{5A9DC8FD-77B6-4D4A-9C8F-3C7D520E6558}" dt="2025-04-04T06:55:23.021" v="1" actId="2696"/>
        <pc:sldMkLst>
          <pc:docMk/>
          <pc:sldMk cId="2527553762" sldId="2147378881"/>
        </pc:sldMkLst>
      </pc:sldChg>
      <pc:sldChg chg="del">
        <pc:chgData name="北嶋 光陽(KITAJIMA Koyo)" userId="cd33cf37-c320-4391-8495-27efdf5dfec4" providerId="ADAL" clId="{5A9DC8FD-77B6-4D4A-9C8F-3C7D520E6558}" dt="2025-04-04T06:55:03.199" v="0" actId="2696"/>
        <pc:sldMkLst>
          <pc:docMk/>
          <pc:sldMk cId="580855939" sldId="2147378892"/>
        </pc:sldMkLst>
      </pc:sldChg>
      <pc:sldMasterChg chg="del delSldLayout">
        <pc:chgData name="北嶋 光陽(KITAJIMA Koyo)" userId="cd33cf37-c320-4391-8495-27efdf5dfec4" providerId="ADAL" clId="{5A9DC8FD-77B6-4D4A-9C8F-3C7D520E6558}" dt="2025-04-04T06:55:03.199" v="0" actId="2696"/>
        <pc:sldMasterMkLst>
          <pc:docMk/>
          <pc:sldMasterMk cId="1825498201" sldId="2147483696"/>
        </pc:sldMasterMkLst>
        <pc:sldLayoutChg chg="del">
          <pc:chgData name="北嶋 光陽(KITAJIMA Koyo)" userId="cd33cf37-c320-4391-8495-27efdf5dfec4" providerId="ADAL" clId="{5A9DC8FD-77B6-4D4A-9C8F-3C7D520E6558}" dt="2025-04-04T06:55:03.199" v="0" actId="2696"/>
          <pc:sldLayoutMkLst>
            <pc:docMk/>
            <pc:sldMasterMk cId="1825498201" sldId="2147483696"/>
            <pc:sldLayoutMk cId="3477972901" sldId="2147483697"/>
          </pc:sldLayoutMkLst>
        </pc:sldLayoutChg>
        <pc:sldLayoutChg chg="del">
          <pc:chgData name="北嶋 光陽(KITAJIMA Koyo)" userId="cd33cf37-c320-4391-8495-27efdf5dfec4" providerId="ADAL" clId="{5A9DC8FD-77B6-4D4A-9C8F-3C7D520E6558}" dt="2025-04-04T06:55:03.199" v="0" actId="2696"/>
          <pc:sldLayoutMkLst>
            <pc:docMk/>
            <pc:sldMasterMk cId="1825498201" sldId="2147483696"/>
            <pc:sldLayoutMk cId="598759814" sldId="2147483698"/>
          </pc:sldLayoutMkLst>
        </pc:sldLayoutChg>
        <pc:sldLayoutChg chg="del">
          <pc:chgData name="北嶋 光陽(KITAJIMA Koyo)" userId="cd33cf37-c320-4391-8495-27efdf5dfec4" providerId="ADAL" clId="{5A9DC8FD-77B6-4D4A-9C8F-3C7D520E6558}" dt="2025-04-04T06:55:03.199" v="0" actId="2696"/>
          <pc:sldLayoutMkLst>
            <pc:docMk/>
            <pc:sldMasterMk cId="1825498201" sldId="2147483696"/>
            <pc:sldLayoutMk cId="541190786" sldId="2147483699"/>
          </pc:sldLayoutMkLst>
        </pc:sldLayoutChg>
        <pc:sldLayoutChg chg="del">
          <pc:chgData name="北嶋 光陽(KITAJIMA Koyo)" userId="cd33cf37-c320-4391-8495-27efdf5dfec4" providerId="ADAL" clId="{5A9DC8FD-77B6-4D4A-9C8F-3C7D520E6558}" dt="2025-04-04T06:55:03.199" v="0" actId="2696"/>
          <pc:sldLayoutMkLst>
            <pc:docMk/>
            <pc:sldMasterMk cId="1825498201" sldId="2147483696"/>
            <pc:sldLayoutMk cId="1258376441" sldId="2147483700"/>
          </pc:sldLayoutMkLst>
        </pc:sldLayoutChg>
        <pc:sldLayoutChg chg="del">
          <pc:chgData name="北嶋 光陽(KITAJIMA Koyo)" userId="cd33cf37-c320-4391-8495-27efdf5dfec4" providerId="ADAL" clId="{5A9DC8FD-77B6-4D4A-9C8F-3C7D520E6558}" dt="2025-04-04T06:55:03.199" v="0" actId="2696"/>
          <pc:sldLayoutMkLst>
            <pc:docMk/>
            <pc:sldMasterMk cId="1825498201" sldId="2147483696"/>
            <pc:sldLayoutMk cId="2285806133" sldId="2147483701"/>
          </pc:sldLayoutMkLst>
        </pc:sldLayoutChg>
        <pc:sldLayoutChg chg="del">
          <pc:chgData name="北嶋 光陽(KITAJIMA Koyo)" userId="cd33cf37-c320-4391-8495-27efdf5dfec4" providerId="ADAL" clId="{5A9DC8FD-77B6-4D4A-9C8F-3C7D520E6558}" dt="2025-04-04T06:55:03.199" v="0" actId="2696"/>
          <pc:sldLayoutMkLst>
            <pc:docMk/>
            <pc:sldMasterMk cId="1825498201" sldId="2147483696"/>
            <pc:sldLayoutMk cId="2395708929" sldId="2147483702"/>
          </pc:sldLayoutMkLst>
        </pc:sldLayoutChg>
        <pc:sldLayoutChg chg="del">
          <pc:chgData name="北嶋 光陽(KITAJIMA Koyo)" userId="cd33cf37-c320-4391-8495-27efdf5dfec4" providerId="ADAL" clId="{5A9DC8FD-77B6-4D4A-9C8F-3C7D520E6558}" dt="2025-04-04T06:55:03.199" v="0" actId="2696"/>
          <pc:sldLayoutMkLst>
            <pc:docMk/>
            <pc:sldMasterMk cId="1825498201" sldId="2147483696"/>
            <pc:sldLayoutMk cId="423060899" sldId="2147483703"/>
          </pc:sldLayoutMkLst>
        </pc:sldLayoutChg>
        <pc:sldLayoutChg chg="del">
          <pc:chgData name="北嶋 光陽(KITAJIMA Koyo)" userId="cd33cf37-c320-4391-8495-27efdf5dfec4" providerId="ADAL" clId="{5A9DC8FD-77B6-4D4A-9C8F-3C7D520E6558}" dt="2025-04-04T06:55:03.199" v="0" actId="2696"/>
          <pc:sldLayoutMkLst>
            <pc:docMk/>
            <pc:sldMasterMk cId="1825498201" sldId="2147483696"/>
            <pc:sldLayoutMk cId="1479874582" sldId="2147483704"/>
          </pc:sldLayoutMkLst>
        </pc:sldLayoutChg>
        <pc:sldLayoutChg chg="del">
          <pc:chgData name="北嶋 光陽(KITAJIMA Koyo)" userId="cd33cf37-c320-4391-8495-27efdf5dfec4" providerId="ADAL" clId="{5A9DC8FD-77B6-4D4A-9C8F-3C7D520E6558}" dt="2025-04-04T06:55:03.199" v="0" actId="2696"/>
          <pc:sldLayoutMkLst>
            <pc:docMk/>
            <pc:sldMasterMk cId="1825498201" sldId="2147483696"/>
            <pc:sldLayoutMk cId="1937967764" sldId="2147483705"/>
          </pc:sldLayoutMkLst>
        </pc:sldLayoutChg>
        <pc:sldLayoutChg chg="del">
          <pc:chgData name="北嶋 光陽(KITAJIMA Koyo)" userId="cd33cf37-c320-4391-8495-27efdf5dfec4" providerId="ADAL" clId="{5A9DC8FD-77B6-4D4A-9C8F-3C7D520E6558}" dt="2025-04-04T06:55:03.199" v="0" actId="2696"/>
          <pc:sldLayoutMkLst>
            <pc:docMk/>
            <pc:sldMasterMk cId="1825498201" sldId="2147483696"/>
            <pc:sldLayoutMk cId="1882905945" sldId="2147483706"/>
          </pc:sldLayoutMkLst>
        </pc:sldLayoutChg>
        <pc:sldLayoutChg chg="del">
          <pc:chgData name="北嶋 光陽(KITAJIMA Koyo)" userId="cd33cf37-c320-4391-8495-27efdf5dfec4" providerId="ADAL" clId="{5A9DC8FD-77B6-4D4A-9C8F-3C7D520E6558}" dt="2025-04-04T06:55:03.199" v="0" actId="2696"/>
          <pc:sldLayoutMkLst>
            <pc:docMk/>
            <pc:sldMasterMk cId="1825498201" sldId="2147483696"/>
            <pc:sldLayoutMk cId="1911658253" sldId="2147483707"/>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5"/>
            <a:ext cx="2918621" cy="494813"/>
          </a:xfrm>
          <a:prstGeom prst="rect">
            <a:avLst/>
          </a:prstGeom>
        </p:spPr>
        <p:txBody>
          <a:bodyPr vert="horz" lIns="90609" tIns="45301" rIns="90609" bIns="4530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7" y="5"/>
            <a:ext cx="2918621" cy="494813"/>
          </a:xfrm>
          <a:prstGeom prst="rect">
            <a:avLst/>
          </a:prstGeom>
        </p:spPr>
        <p:txBody>
          <a:bodyPr vert="horz" lIns="90609" tIns="45301" rIns="90609" bIns="45301" rtlCol="0"/>
          <a:lstStyle>
            <a:lvl1pPr algn="r">
              <a:defRPr sz="1200"/>
            </a:lvl1pPr>
          </a:lstStyle>
          <a:p>
            <a:fld id="{7EE5BBA3-23BA-421E-A6B2-40CBB36E4ACA}" type="datetimeFigureOut">
              <a:rPr kumimoji="1" lang="ja-JP" altLang="en-US" smtClean="0"/>
              <a:t>2025/4/4</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09" tIns="45301" rIns="90609" bIns="45301" rtlCol="0" anchor="ctr"/>
          <a:lstStyle/>
          <a:p>
            <a:endParaRPr lang="ja-JP" altLang="en-US"/>
          </a:p>
        </p:txBody>
      </p:sp>
      <p:sp>
        <p:nvSpPr>
          <p:cNvPr id="5" name="ノート プレースホルダー 4"/>
          <p:cNvSpPr>
            <a:spLocks noGrp="1"/>
          </p:cNvSpPr>
          <p:nvPr>
            <p:ph type="body" sz="quarter" idx="3"/>
          </p:nvPr>
        </p:nvSpPr>
        <p:spPr>
          <a:xfrm>
            <a:off x="673891" y="4748001"/>
            <a:ext cx="5387982" cy="3884437"/>
          </a:xfrm>
          <a:prstGeom prst="rect">
            <a:avLst/>
          </a:prstGeom>
        </p:spPr>
        <p:txBody>
          <a:bodyPr vert="horz" lIns="90609" tIns="45301" rIns="90609" bIns="4530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371505"/>
            <a:ext cx="2918621" cy="494813"/>
          </a:xfrm>
          <a:prstGeom prst="rect">
            <a:avLst/>
          </a:prstGeom>
        </p:spPr>
        <p:txBody>
          <a:bodyPr vert="horz" lIns="90609" tIns="45301" rIns="90609" bIns="4530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7" y="9371505"/>
            <a:ext cx="2918621" cy="494813"/>
          </a:xfrm>
          <a:prstGeom prst="rect">
            <a:avLst/>
          </a:prstGeom>
        </p:spPr>
        <p:txBody>
          <a:bodyPr vert="horz" lIns="90609" tIns="45301" rIns="90609" bIns="45301" rtlCol="0" anchor="b"/>
          <a:lstStyle>
            <a:lvl1pPr algn="r">
              <a:defRPr sz="1200"/>
            </a:lvl1pPr>
          </a:lstStyle>
          <a:p>
            <a:fld id="{CC9E4919-8921-4E53-817D-973F5F6DF7C1}" type="slidenum">
              <a:rPr kumimoji="1" lang="ja-JP" altLang="en-US" smtClean="0"/>
              <a:t>‹#›</a:t>
            </a:fld>
            <a:endParaRPr kumimoji="1" lang="ja-JP" altLang="en-US"/>
          </a:p>
        </p:txBody>
      </p:sp>
    </p:spTree>
    <p:extLst>
      <p:ext uri="{BB962C8B-B14F-4D97-AF65-F5344CB8AC3E}">
        <p14:creationId xmlns:p14="http://schemas.microsoft.com/office/powerpoint/2010/main" val="26962658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04679C2E-1A88-4760-8FF1-AA9C8DE7BA0E}" type="datetime1">
              <a:rPr kumimoji="1" lang="ja-JP" altLang="en-US" smtClean="0"/>
              <a:t>2025/4/4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550478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581ECE8-6D0E-4C07-BB67-F3E6C1D90C79}" type="datetime1">
              <a:rPr kumimoji="1" lang="ja-JP" altLang="en-US" smtClean="0"/>
              <a:t>2025/4/4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78576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CAC2119-DB24-46C6-B4D3-923E22CE2C94}" type="datetime1">
              <a:rPr kumimoji="1" lang="ja-JP" altLang="en-US" smtClean="0"/>
              <a:t>2025/4/4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542899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E4801D7-E274-4B5C-8218-148B6D91F34C}" type="datetime1">
              <a:rPr kumimoji="1" lang="ja-JP" altLang="en-US" smtClean="0"/>
              <a:t>2025/4/4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6" y="6356352"/>
            <a:ext cx="2228850" cy="365125"/>
          </a:xfrm>
        </p:spPr>
        <p:txBody>
          <a:bodyPr/>
          <a:lstStyle>
            <a:lvl1pPr>
              <a:defRPr sz="2000">
                <a:solidFill>
                  <a:schemeClr val="tx1"/>
                </a:solidFill>
              </a:defRPr>
            </a:lvl1pPr>
          </a:lstStyle>
          <a:p>
            <a:fld id="{59976C32-8F02-40FE-954F-E3DC56C57746}" type="slidenum">
              <a:rPr kumimoji="1" lang="ja-JP" altLang="en-US" smtClean="0"/>
              <a:pPr/>
              <a:t>‹#›</a:t>
            </a:fld>
            <a:endParaRPr kumimoji="1" lang="ja-JP" altLang="en-US"/>
          </a:p>
        </p:txBody>
      </p:sp>
    </p:spTree>
    <p:extLst>
      <p:ext uri="{BB962C8B-B14F-4D97-AF65-F5344CB8AC3E}">
        <p14:creationId xmlns:p14="http://schemas.microsoft.com/office/powerpoint/2010/main" val="241204046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0DB6EB8-B655-47F2-95F8-9A4D4F7496C9}" type="datetime1">
              <a:rPr kumimoji="1" lang="ja-JP" altLang="en-US" smtClean="0"/>
              <a:t>2025/4/4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207768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558E0EFA-B4A3-4363-B3B2-12427901EFDE}" type="datetime1">
              <a:rPr kumimoji="1" lang="ja-JP" altLang="en-US" smtClean="0"/>
              <a:t>2025/4/4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597003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DDD825F7-FAFD-4873-B481-D0BD764A5D9F}" type="datetime1">
              <a:rPr kumimoji="1" lang="ja-JP" altLang="en-US" smtClean="0"/>
              <a:t>2025/4/4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823382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134F4948-A4FB-4BBA-8528-0A00A40EB8B3}" type="datetime1">
              <a:rPr kumimoji="1" lang="ja-JP" altLang="en-US" smtClean="0"/>
              <a:t>2025/4/4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965046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C9D613-90EF-4C13-AE73-F38923157F8A}" type="datetime1">
              <a:rPr kumimoji="1" lang="ja-JP" altLang="en-US" smtClean="0"/>
              <a:t>2025/4/4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621456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60A305-3C75-4523-88FE-1212F819FD31}" type="datetime1">
              <a:rPr kumimoji="1" lang="ja-JP" altLang="en-US" smtClean="0"/>
              <a:t>2025/4/4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69124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1B0A31-95B7-4F85-B552-695743C423A7}" type="datetime1">
              <a:rPr kumimoji="1" lang="ja-JP" altLang="en-US" smtClean="0"/>
              <a:t>2025/4/4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333117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969082-1A5B-4A4B-8245-6A1EB3D57239}" type="datetime1">
              <a:rPr kumimoji="1" lang="ja-JP" altLang="en-US" smtClean="0"/>
              <a:t>2025/4/4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55543141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7">
            <a:extLst>
              <a:ext uri="{FF2B5EF4-FFF2-40B4-BE49-F238E27FC236}">
                <a16:creationId xmlns:a16="http://schemas.microsoft.com/office/drawing/2014/main" id="{AAE7C397-1585-5B09-F65C-7C23D445815E}"/>
              </a:ext>
            </a:extLst>
          </p:cNvPr>
          <p:cNvGraphicFramePr>
            <a:graphicFrameLocks noGrp="1"/>
          </p:cNvGraphicFramePr>
          <p:nvPr>
            <p:extLst>
              <p:ext uri="{D42A27DB-BD31-4B8C-83A1-F6EECF244321}">
                <p14:modId xmlns:p14="http://schemas.microsoft.com/office/powerpoint/2010/main" val="3425135271"/>
              </p:ext>
            </p:extLst>
          </p:nvPr>
        </p:nvGraphicFramePr>
        <p:xfrm>
          <a:off x="51639" y="5182851"/>
          <a:ext cx="4862107" cy="10972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79887">
                  <a:extLst>
                    <a:ext uri="{9D8B030D-6E8A-4147-A177-3AD203B41FA5}">
                      <a16:colId xmlns:a16="http://schemas.microsoft.com/office/drawing/2014/main" val="2357388432"/>
                    </a:ext>
                  </a:extLst>
                </a:gridCol>
                <a:gridCol w="646545">
                  <a:extLst>
                    <a:ext uri="{9D8B030D-6E8A-4147-A177-3AD203B41FA5}">
                      <a16:colId xmlns:a16="http://schemas.microsoft.com/office/drawing/2014/main" val="505857850"/>
                    </a:ext>
                  </a:extLst>
                </a:gridCol>
              </a:tblGrid>
              <a:tr h="28362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46626">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57608">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飼養頭数が一定規模以上の場合（該当しない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家畜排せつ物の管理基準の遵守</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cxnSp>
        <p:nvCxnSpPr>
          <p:cNvPr id="4" name="直線コネクタ 3">
            <a:extLst>
              <a:ext uri="{FF2B5EF4-FFF2-40B4-BE49-F238E27FC236}">
                <a16:creationId xmlns:a16="http://schemas.microsoft.com/office/drawing/2014/main" id="{A7BF22A4-7A6B-272F-D315-F3BDF0C37416}"/>
              </a:ext>
            </a:extLst>
          </p:cNvPr>
          <p:cNvCxnSpPr>
            <a:cxnSpLocks/>
          </p:cNvCxnSpPr>
          <p:nvPr/>
        </p:nvCxnSpPr>
        <p:spPr>
          <a:xfrm>
            <a:off x="1" y="933346"/>
            <a:ext cx="9905999"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aphicFrame>
        <p:nvGraphicFramePr>
          <p:cNvPr id="23" name="表 7">
            <a:extLst>
              <a:ext uri="{FF2B5EF4-FFF2-40B4-BE49-F238E27FC236}">
                <a16:creationId xmlns:a16="http://schemas.microsoft.com/office/drawing/2014/main" id="{E604575B-B555-F190-FF12-204224600662}"/>
              </a:ext>
            </a:extLst>
          </p:cNvPr>
          <p:cNvGraphicFramePr>
            <a:graphicFrameLocks noGrp="1"/>
          </p:cNvGraphicFramePr>
          <p:nvPr>
            <p:extLst>
              <p:ext uri="{D42A27DB-BD31-4B8C-83A1-F6EECF244321}">
                <p14:modId xmlns:p14="http://schemas.microsoft.com/office/powerpoint/2010/main" val="3170672732"/>
              </p:ext>
            </p:extLst>
          </p:nvPr>
        </p:nvGraphicFramePr>
        <p:xfrm>
          <a:off x="5001167" y="2644617"/>
          <a:ext cx="4862107" cy="310896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81050">
                  <a:extLst>
                    <a:ext uri="{9D8B030D-6E8A-4147-A177-3AD203B41FA5}">
                      <a16:colId xmlns:a16="http://schemas.microsoft.com/office/drawing/2014/main" val="2357388432"/>
                    </a:ext>
                  </a:extLst>
                </a:gridCol>
                <a:gridCol w="645382">
                  <a:extLst>
                    <a:ext uri="{9D8B030D-6E8A-4147-A177-3AD203B41FA5}">
                      <a16:colId xmlns:a16="http://schemas.microsoft.com/office/drawing/2014/main" val="505857850"/>
                    </a:ext>
                  </a:extLst>
                </a:gridCol>
              </a:tblGrid>
              <a:tr h="334505">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9872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29872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29872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200" b="0">
                          <a:solidFill>
                            <a:schemeClr val="tx1"/>
                          </a:solidFill>
                          <a:latin typeface="ＭＳ 明朝" panose="02020609040205080304" pitchFamily="17" charset="-128"/>
                          <a:ea typeface="ＭＳ 明朝" panose="02020609040205080304" pitchFamily="17" charset="-128"/>
                        </a:rPr>
                        <a:t>GAP</a:t>
                      </a:r>
                      <a:r>
                        <a:rPr kumimoji="1" lang="ja-JP" altLang="en-US" sz="1200" b="0">
                          <a:solidFill>
                            <a:schemeClr val="tx1"/>
                          </a:solidFill>
                          <a:latin typeface="ＭＳ 明朝" panose="02020609040205080304" pitchFamily="17" charset="-128"/>
                          <a:ea typeface="ＭＳ 明朝" panose="02020609040205080304" pitchFamily="17" charset="-128"/>
                        </a:rPr>
                        <a:t>・</a:t>
                      </a:r>
                      <a:r>
                        <a:rPr kumimoji="1" lang="en-US" altLang="ja-JP" sz="1200" b="0">
                          <a:solidFill>
                            <a:schemeClr val="tx1"/>
                          </a:solidFill>
                          <a:latin typeface="ＭＳ 明朝" panose="02020609040205080304" pitchFamily="17" charset="-128"/>
                          <a:ea typeface="ＭＳ 明朝" panose="02020609040205080304" pitchFamily="17" charset="-128"/>
                        </a:rPr>
                        <a:t>HACCP</a:t>
                      </a:r>
                      <a:r>
                        <a:rPr kumimoji="1" lang="ja-JP" altLang="en-US" sz="1200" b="0">
                          <a:solidFill>
                            <a:schemeClr val="tx1"/>
                          </a:solidFill>
                          <a:latin typeface="ＭＳ 明朝" panose="02020609040205080304" pitchFamily="17" charset="-128"/>
                          <a:ea typeface="ＭＳ 明朝" panose="02020609040205080304" pitchFamily="17" charset="-128"/>
                        </a:rPr>
                        <a:t>について可能な取組から実践</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43631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アニマルウェルフェアの考えに基づいた飼養管理の考え方を認識している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8222239"/>
                  </a:ext>
                </a:extLst>
              </a:tr>
              <a:tr h="43631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298721">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596292">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100" b="1" dirty="0">
                          <a:solidFill>
                            <a:schemeClr val="tx1"/>
                          </a:solidFill>
                          <a:latin typeface="ＭＳ 明朝" panose="02020609040205080304" pitchFamily="17" charset="-128"/>
                          <a:ea typeface="ＭＳ 明朝" panose="02020609040205080304" pitchFamily="17" charset="-128"/>
                        </a:rPr>
                        <a:t>※</a:t>
                      </a:r>
                      <a:r>
                        <a:rPr kumimoji="1" lang="ja-JP" altLang="en-US" sz="1100" b="1" dirty="0">
                          <a:solidFill>
                            <a:schemeClr val="tx1"/>
                          </a:solidFill>
                          <a:latin typeface="ＭＳ 明朝" panose="02020609040205080304" pitchFamily="17" charset="-128"/>
                          <a:ea typeface="ＭＳ 明朝" panose="02020609040205080304" pitchFamily="17" charset="-128"/>
                        </a:rPr>
                        <a:t>和牛生産を行っている場合（該当しない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家畜改良増殖法及び家畜遺伝資源に係る不正競争防止に関する法律の遵守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650602"/>
                  </a:ext>
                </a:extLst>
              </a:tr>
            </a:tbl>
          </a:graphicData>
        </a:graphic>
      </p:graphicFrame>
      <p:graphicFrame>
        <p:nvGraphicFramePr>
          <p:cNvPr id="25" name="表 7">
            <a:extLst>
              <a:ext uri="{FF2B5EF4-FFF2-40B4-BE49-F238E27FC236}">
                <a16:creationId xmlns:a16="http://schemas.microsoft.com/office/drawing/2014/main" id="{7D21EDC4-3EBE-64A8-B61E-492EC2A5AB56}"/>
              </a:ext>
            </a:extLst>
          </p:cNvPr>
          <p:cNvGraphicFramePr>
            <a:graphicFrameLocks noGrp="1"/>
          </p:cNvGraphicFramePr>
          <p:nvPr>
            <p:extLst>
              <p:ext uri="{D42A27DB-BD31-4B8C-83A1-F6EECF244321}">
                <p14:modId xmlns:p14="http://schemas.microsoft.com/office/powerpoint/2010/main" val="568221441"/>
              </p:ext>
            </p:extLst>
          </p:nvPr>
        </p:nvGraphicFramePr>
        <p:xfrm>
          <a:off x="5001167" y="1821704"/>
          <a:ext cx="4862107" cy="7924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90286">
                  <a:extLst>
                    <a:ext uri="{9D8B030D-6E8A-4147-A177-3AD203B41FA5}">
                      <a16:colId xmlns:a16="http://schemas.microsoft.com/office/drawing/2014/main" val="2357388432"/>
                    </a:ext>
                  </a:extLst>
                </a:gridCol>
                <a:gridCol w="636146">
                  <a:extLst>
                    <a:ext uri="{9D8B030D-6E8A-4147-A177-3AD203B41FA5}">
                      <a16:colId xmlns:a16="http://schemas.microsoft.com/office/drawing/2014/main" val="505857850"/>
                    </a:ext>
                  </a:extLst>
                </a:gridCol>
              </a:tblGrid>
              <a:tr h="296066">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dirty="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dirty="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330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特定事業場である場合（該当しない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排水処理に係る水質汚濁防止法の遵守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6" name="表 7">
            <a:extLst>
              <a:ext uri="{FF2B5EF4-FFF2-40B4-BE49-F238E27FC236}">
                <a16:creationId xmlns:a16="http://schemas.microsoft.com/office/drawing/2014/main" id="{558AE7AF-FE02-8D92-BB70-53B4EF62207F}"/>
              </a:ext>
            </a:extLst>
          </p:cNvPr>
          <p:cNvGraphicFramePr>
            <a:graphicFrameLocks noGrp="1"/>
          </p:cNvGraphicFramePr>
          <p:nvPr>
            <p:extLst>
              <p:ext uri="{D42A27DB-BD31-4B8C-83A1-F6EECF244321}">
                <p14:modId xmlns:p14="http://schemas.microsoft.com/office/powerpoint/2010/main" val="4203011893"/>
              </p:ext>
            </p:extLst>
          </p:nvPr>
        </p:nvGraphicFramePr>
        <p:xfrm>
          <a:off x="5002347" y="991747"/>
          <a:ext cx="4862107" cy="777404"/>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61397">
                  <a:extLst>
                    <a:ext uri="{9D8B030D-6E8A-4147-A177-3AD203B41FA5}">
                      <a16:colId xmlns:a16="http://schemas.microsoft.com/office/drawing/2014/main" val="2357388432"/>
                    </a:ext>
                  </a:extLst>
                </a:gridCol>
                <a:gridCol w="665035">
                  <a:extLst>
                    <a:ext uri="{9D8B030D-6E8A-4147-A177-3AD203B41FA5}">
                      <a16:colId xmlns:a16="http://schemas.microsoft.com/office/drawing/2014/main" val="505857850"/>
                    </a:ext>
                  </a:extLst>
                </a:gridCol>
              </a:tblGrid>
              <a:tr h="394772">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endParaRPr kumimoji="1" lang="en-US" altLang="ja-JP" sz="8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dirty="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dirty="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2020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9" name="表 7">
            <a:extLst>
              <a:ext uri="{FF2B5EF4-FFF2-40B4-BE49-F238E27FC236}">
                <a16:creationId xmlns:a16="http://schemas.microsoft.com/office/drawing/2014/main" id="{5FBDA531-8292-A0ED-6048-65078120B5A2}"/>
              </a:ext>
            </a:extLst>
          </p:cNvPr>
          <p:cNvGraphicFramePr>
            <a:graphicFrameLocks noGrp="1"/>
          </p:cNvGraphicFramePr>
          <p:nvPr>
            <p:extLst>
              <p:ext uri="{D42A27DB-BD31-4B8C-83A1-F6EECF244321}">
                <p14:modId xmlns:p14="http://schemas.microsoft.com/office/powerpoint/2010/main" val="1759725045"/>
              </p:ext>
            </p:extLst>
          </p:nvPr>
        </p:nvGraphicFramePr>
        <p:xfrm>
          <a:off x="51639" y="4157063"/>
          <a:ext cx="4862107" cy="99060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89123">
                  <a:extLst>
                    <a:ext uri="{9D8B030D-6E8A-4147-A177-3AD203B41FA5}">
                      <a16:colId xmlns:a16="http://schemas.microsoft.com/office/drawing/2014/main" val="2357388432"/>
                    </a:ext>
                  </a:extLst>
                </a:gridCol>
                <a:gridCol w="637309">
                  <a:extLst>
                    <a:ext uri="{9D8B030D-6E8A-4147-A177-3AD203B41FA5}">
                      <a16:colId xmlns:a16="http://schemas.microsoft.com/office/drawing/2014/main" val="505857850"/>
                    </a:ext>
                  </a:extLst>
                </a:gridCol>
              </a:tblGrid>
              <a:tr h="299909">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547659">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畜舎内の照明、温度管理等施設・機械等の使用や導入に際して、不必要・非効率なエネルギー消費をしないように努める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30" name="表 29">
            <a:extLst>
              <a:ext uri="{FF2B5EF4-FFF2-40B4-BE49-F238E27FC236}">
                <a16:creationId xmlns:a16="http://schemas.microsoft.com/office/drawing/2014/main" id="{A5E6A04A-5EAB-522D-76E3-AD59DE778C51}"/>
              </a:ext>
            </a:extLst>
          </p:cNvPr>
          <p:cNvGraphicFramePr>
            <a:graphicFrameLocks noGrp="1"/>
          </p:cNvGraphicFramePr>
          <p:nvPr>
            <p:extLst>
              <p:ext uri="{D42A27DB-BD31-4B8C-83A1-F6EECF244321}">
                <p14:modId xmlns:p14="http://schemas.microsoft.com/office/powerpoint/2010/main" val="1360418101"/>
              </p:ext>
            </p:extLst>
          </p:nvPr>
        </p:nvGraphicFramePr>
        <p:xfrm>
          <a:off x="51639" y="2264457"/>
          <a:ext cx="4862107" cy="18592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89123">
                  <a:extLst>
                    <a:ext uri="{9D8B030D-6E8A-4147-A177-3AD203B41FA5}">
                      <a16:colId xmlns:a16="http://schemas.microsoft.com/office/drawing/2014/main" val="2357388432"/>
                    </a:ext>
                  </a:extLst>
                </a:gridCol>
                <a:gridCol w="637309">
                  <a:extLst>
                    <a:ext uri="{9D8B030D-6E8A-4147-A177-3AD203B41FA5}">
                      <a16:colId xmlns:a16="http://schemas.microsoft.com/office/drawing/2014/main" val="505857850"/>
                    </a:ext>
                  </a:extLst>
                </a:gridCol>
              </a:tblGrid>
              <a:tr h="319061">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　　</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（２）適正な防除</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56876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40229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40229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graphicFrame>
        <p:nvGraphicFramePr>
          <p:cNvPr id="31" name="表 7">
            <a:extLst>
              <a:ext uri="{FF2B5EF4-FFF2-40B4-BE49-F238E27FC236}">
                <a16:creationId xmlns:a16="http://schemas.microsoft.com/office/drawing/2014/main" id="{050CFC20-908E-14E9-8EFE-2482F56C49F6}"/>
              </a:ext>
            </a:extLst>
          </p:cNvPr>
          <p:cNvGraphicFramePr>
            <a:graphicFrameLocks noGrp="1"/>
          </p:cNvGraphicFramePr>
          <p:nvPr>
            <p:extLst>
              <p:ext uri="{D42A27DB-BD31-4B8C-83A1-F6EECF244321}">
                <p14:modId xmlns:p14="http://schemas.microsoft.com/office/powerpoint/2010/main" val="1084858340"/>
              </p:ext>
            </p:extLst>
          </p:nvPr>
        </p:nvGraphicFramePr>
        <p:xfrm>
          <a:off x="51639" y="991404"/>
          <a:ext cx="4862107" cy="123444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79887">
                  <a:extLst>
                    <a:ext uri="{9D8B030D-6E8A-4147-A177-3AD203B41FA5}">
                      <a16:colId xmlns:a16="http://schemas.microsoft.com/office/drawing/2014/main" val="2357388432"/>
                    </a:ext>
                  </a:extLst>
                </a:gridCol>
                <a:gridCol w="646545">
                  <a:extLst>
                    <a:ext uri="{9D8B030D-6E8A-4147-A177-3AD203B41FA5}">
                      <a16:colId xmlns:a16="http://schemas.microsoft.com/office/drawing/2014/main" val="505857850"/>
                    </a:ext>
                  </a:extLst>
                </a:gridCol>
              </a:tblGrid>
              <a:tr h="262997">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（１）適正な施肥</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31605">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31605">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sp>
        <p:nvSpPr>
          <p:cNvPr id="5" name="テキスト ボックス 4">
            <a:extLst>
              <a:ext uri="{FF2B5EF4-FFF2-40B4-BE49-F238E27FC236}">
                <a16:creationId xmlns:a16="http://schemas.microsoft.com/office/drawing/2014/main" id="{79B8A850-0DB9-55C1-3E5C-B0C9FE20C5B9}"/>
              </a:ext>
            </a:extLst>
          </p:cNvPr>
          <p:cNvSpPr txBox="1"/>
          <p:nvPr/>
        </p:nvSpPr>
        <p:spPr>
          <a:xfrm>
            <a:off x="0" y="100218"/>
            <a:ext cx="5144357" cy="646331"/>
          </a:xfrm>
          <a:prstGeom prst="rect">
            <a:avLst/>
          </a:prstGeom>
          <a:noFill/>
        </p:spPr>
        <p:txBody>
          <a:bodyPr wrap="none" lIns="91440" tIns="45720" rIns="91440" bIns="45720" rtlCol="0" anchor="t">
            <a:spAutoFit/>
          </a:bodyPr>
          <a:lstStyle/>
          <a:p>
            <a:r>
              <a:rPr kumimoji="1" lang="ja-JP" altLang="en-US" b="1" dirty="0">
                <a:latin typeface="Meiryo UI"/>
                <a:ea typeface="Meiryo UI"/>
              </a:rPr>
              <a:t>環境負荷低減のクロスコンプライアンス チェックシート</a:t>
            </a:r>
            <a:endParaRPr kumimoji="1" lang="en-US" altLang="ja-JP" b="1" dirty="0">
              <a:latin typeface="Meiryo UI"/>
              <a:ea typeface="Meiryo UI"/>
            </a:endParaRPr>
          </a:p>
          <a:p>
            <a:r>
              <a:rPr lang="ja-JP" altLang="en-US" b="1" dirty="0">
                <a:solidFill>
                  <a:prstClr val="black"/>
                </a:solidFill>
                <a:latin typeface="メイリオ"/>
                <a:ea typeface="メイリオ"/>
              </a:rPr>
              <a:t>（</a:t>
            </a:r>
            <a:r>
              <a:rPr kumimoji="0" lang="ja-JP" altLang="en-US" b="1" i="0" u="none" strike="noStrike" kern="1200" cap="none" spc="0" normalizeH="0" baseline="0" noProof="0" dirty="0">
                <a:ln>
                  <a:noFill/>
                </a:ln>
                <a:solidFill>
                  <a:prstClr val="black"/>
                </a:solidFill>
                <a:effectLst/>
                <a:uLnTx/>
                <a:uFillTx/>
                <a:latin typeface="メイリオ"/>
                <a:ea typeface="メイリオ"/>
              </a:rPr>
              <a:t>畜産経営体向け）</a:t>
            </a:r>
            <a:endParaRPr kumimoji="1" lang="en-US" altLang="ja-JP" b="1" dirty="0">
              <a:latin typeface="Meiryo UI"/>
              <a:ea typeface="Meiryo UI"/>
            </a:endParaRPr>
          </a:p>
        </p:txBody>
      </p:sp>
      <p:sp>
        <p:nvSpPr>
          <p:cNvPr id="7" name="テキスト ボックス 6">
            <a:extLst>
              <a:ext uri="{FF2B5EF4-FFF2-40B4-BE49-F238E27FC236}">
                <a16:creationId xmlns:a16="http://schemas.microsoft.com/office/drawing/2014/main" id="{EE181419-9257-0E72-BC01-62C073617769}"/>
              </a:ext>
            </a:extLst>
          </p:cNvPr>
          <p:cNvSpPr txBox="1"/>
          <p:nvPr/>
        </p:nvSpPr>
        <p:spPr>
          <a:xfrm>
            <a:off x="51639" y="6255131"/>
            <a:ext cx="4902124" cy="656590"/>
          </a:xfrm>
          <a:prstGeom prst="rect">
            <a:avLst/>
          </a:prstGeom>
          <a:noFill/>
        </p:spPr>
        <p:txBody>
          <a:bodyPr wrap="square" rtlCol="0">
            <a:spAutoFit/>
          </a:bodyPr>
          <a:lstStyle/>
          <a:p>
            <a:pPr marL="180000" indent="-176213">
              <a:lnSpc>
                <a:spcPts val="1100"/>
              </a:lnSpc>
            </a:pPr>
            <a:r>
              <a:rPr kumimoji="1" lang="ja-JP" altLang="en-US" sz="1100" dirty="0">
                <a:latin typeface="ＭＳ 明朝" panose="02020609040205080304" pitchFamily="17" charset="-128"/>
                <a:ea typeface="ＭＳ 明朝" panose="02020609040205080304" pitchFamily="17" charset="-128"/>
              </a:rPr>
              <a:t>注　</a:t>
            </a:r>
            <a:r>
              <a:rPr kumimoji="1" lang="en-US" altLang="ja-JP" sz="1100" dirty="0">
                <a:latin typeface="ＭＳ 明朝" panose="02020609040205080304" pitchFamily="17" charset="-128"/>
                <a:ea typeface="ＭＳ 明朝" panose="02020609040205080304" pitchFamily="17" charset="-128"/>
              </a:rPr>
              <a:t>※</a:t>
            </a:r>
            <a:r>
              <a:rPr kumimoji="1" lang="ja-JP" altLang="en-US" sz="1100" dirty="0">
                <a:latin typeface="ＭＳ 明朝" panose="02020609040205080304" pitchFamily="17" charset="-128"/>
                <a:ea typeface="ＭＳ 明朝" panose="02020609040205080304" pitchFamily="17" charset="-128"/>
              </a:rPr>
              <a:t>の記載内容に「該当しない」場合には□にチェックしてください。この場合、当該項目の申請時・報告時のチェックは不要です。</a:t>
            </a:r>
            <a:endParaRPr kumimoji="1" lang="en-US" altLang="ja-JP" sz="1100" dirty="0">
              <a:latin typeface="ＭＳ 明朝" panose="02020609040205080304" pitchFamily="17" charset="-128"/>
              <a:ea typeface="ＭＳ 明朝" panose="02020609040205080304" pitchFamily="17" charset="-128"/>
            </a:endParaRPr>
          </a:p>
          <a:p>
            <a:pPr marL="180000" indent="-176213">
              <a:lnSpc>
                <a:spcPts val="1100"/>
              </a:lnSpc>
            </a:pPr>
            <a:r>
              <a:rPr lang="ja-JP" altLang="en-US" sz="1100" dirty="0">
                <a:latin typeface="ＭＳ 明朝" panose="02020609040205080304" pitchFamily="17" charset="-128"/>
                <a:ea typeface="ＭＳ 明朝" panose="02020609040205080304" pitchFamily="17" charset="-128"/>
              </a:rPr>
              <a:t>◆　上記はひな形であり、各事業によりチェックする取組は異なる場合があるため、各事業の要綱・要領などでご確認ください。</a:t>
            </a:r>
            <a:endParaRPr kumimoji="1" lang="en-US" altLang="ja-JP" sz="1100" dirty="0">
              <a:latin typeface="ＭＳ 明朝" panose="02020609040205080304" pitchFamily="17" charset="-128"/>
              <a:ea typeface="ＭＳ 明朝" panose="02020609040205080304" pitchFamily="17" charset="-128"/>
            </a:endParaRPr>
          </a:p>
        </p:txBody>
      </p:sp>
      <p:sp>
        <p:nvSpPr>
          <p:cNvPr id="8" name="テキスト ボックス 7">
            <a:extLst>
              <a:ext uri="{FF2B5EF4-FFF2-40B4-BE49-F238E27FC236}">
                <a16:creationId xmlns:a16="http://schemas.microsoft.com/office/drawing/2014/main" id="{99FBFA0A-87A8-EF7B-6625-126F6E551165}"/>
              </a:ext>
            </a:extLst>
          </p:cNvPr>
          <p:cNvSpPr txBox="1"/>
          <p:nvPr/>
        </p:nvSpPr>
        <p:spPr>
          <a:xfrm>
            <a:off x="9050318" y="326185"/>
            <a:ext cx="923843" cy="369332"/>
          </a:xfrm>
          <a:prstGeom prst="rect">
            <a:avLst/>
          </a:prstGeom>
          <a:noFill/>
        </p:spPr>
        <p:txBody>
          <a:bodyPr wrap="none" rtlCol="0">
            <a:spAutoFit/>
          </a:bodyPr>
          <a:lstStyle/>
          <a:p>
            <a:r>
              <a:rPr kumimoji="1" lang="en-US" altLang="ja-JP" dirty="0">
                <a:latin typeface="Meiryo UI" panose="020B0604030504040204" pitchFamily="50" charset="-128"/>
                <a:ea typeface="Meiryo UI" panose="020B0604030504040204" pitchFamily="50" charset="-128"/>
              </a:rPr>
              <a:t>Ver2.1</a:t>
            </a:r>
            <a:endParaRPr kumimoji="1" lang="ja-JP" altLang="en-US"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895D7E3C-DE3B-6F7A-2E3C-F01640A054DF}"/>
              </a:ext>
            </a:extLst>
          </p:cNvPr>
          <p:cNvSpPr txBox="1"/>
          <p:nvPr/>
        </p:nvSpPr>
        <p:spPr>
          <a:xfrm>
            <a:off x="5222368" y="46928"/>
            <a:ext cx="3877985" cy="830997"/>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事業名：</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組織名・代表者氏名：</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住所：</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連絡先：</a:t>
            </a:r>
            <a:r>
              <a:rPr kumimoji="1" lang="ja-JP" altLang="en-US" sz="1200" u="sng" dirty="0">
                <a:latin typeface="ＭＳ ゴシック" panose="020B0609070205080204" pitchFamily="49" charset="-128"/>
                <a:ea typeface="ＭＳ ゴシック" panose="020B0609070205080204" pitchFamily="49" charset="-128"/>
              </a:rPr>
              <a:t>　　　　　　　　　　　　　　　　　　　　</a:t>
            </a:r>
          </a:p>
        </p:txBody>
      </p:sp>
      <p:sp>
        <p:nvSpPr>
          <p:cNvPr id="6" name="テキスト ボックス 5">
            <a:extLst>
              <a:ext uri="{FF2B5EF4-FFF2-40B4-BE49-F238E27FC236}">
                <a16:creationId xmlns:a16="http://schemas.microsoft.com/office/drawing/2014/main" id="{1D4FBF77-C267-4C29-B4C6-8631C7A5D318}"/>
              </a:ext>
            </a:extLst>
          </p:cNvPr>
          <p:cNvSpPr txBox="1"/>
          <p:nvPr/>
        </p:nvSpPr>
        <p:spPr>
          <a:xfrm>
            <a:off x="4933790" y="5742609"/>
            <a:ext cx="4872011" cy="1107996"/>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dirty="0">
                <a:latin typeface="ＭＳ ゴシック" panose="020B0609070205080204" pitchFamily="49" charset="-128"/>
                <a:ea typeface="ＭＳ ゴシック" panose="020B0609070205080204" pitchFamily="49" charset="-128"/>
              </a:rPr>
              <a:t>＜報告内容の確認と個人情報の取り扱いについて＞</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本チェックシートにて報告された内容については、農林水産省が対象者を抽出し、実施状況の確認を行います。</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記入いただいた個人情報については、本チェックシートの実施状況確認のために農林水産省で使用し、ご本人の同意がなければ第三者に提供することはありません。</a:t>
            </a:r>
            <a:endParaRPr kumimoji="1" lang="en-US" altLang="ja-JP" sz="1100" dirty="0">
              <a:latin typeface="ＭＳ ゴシック" panose="020B0609070205080204" pitchFamily="49" charset="-128"/>
              <a:ea typeface="ＭＳ ゴシック" panose="020B0609070205080204" pitchFamily="49" charset="-128"/>
            </a:endParaRPr>
          </a:p>
        </p:txBody>
      </p:sp>
      <p:sp>
        <p:nvSpPr>
          <p:cNvPr id="9" name="テキスト ボックス 8">
            <a:extLst>
              <a:ext uri="{FF2B5EF4-FFF2-40B4-BE49-F238E27FC236}">
                <a16:creationId xmlns:a16="http://schemas.microsoft.com/office/drawing/2014/main" id="{3929716B-4538-7090-9E1F-7E65AAA2FB59}"/>
              </a:ext>
            </a:extLst>
          </p:cNvPr>
          <p:cNvSpPr txBox="1"/>
          <p:nvPr/>
        </p:nvSpPr>
        <p:spPr>
          <a:xfrm>
            <a:off x="7413010" y="6607110"/>
            <a:ext cx="2492990" cy="276999"/>
          </a:xfrm>
          <a:prstGeom prst="rect">
            <a:avLst/>
          </a:prstGeom>
          <a:noFill/>
        </p:spPr>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上記について、確認しました→</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a:t>
            </a:r>
          </a:p>
        </p:txBody>
      </p:sp>
      <p:sp>
        <p:nvSpPr>
          <p:cNvPr id="11" name="正方形/長方形 10">
            <a:extLst>
              <a:ext uri="{FF2B5EF4-FFF2-40B4-BE49-F238E27FC236}">
                <a16:creationId xmlns:a16="http://schemas.microsoft.com/office/drawing/2014/main" id="{824162C1-AD7E-AB98-6ACC-6006E3D14719}"/>
              </a:ext>
            </a:extLst>
          </p:cNvPr>
          <p:cNvSpPr/>
          <p:nvPr/>
        </p:nvSpPr>
        <p:spPr>
          <a:xfrm>
            <a:off x="5014779" y="5790467"/>
            <a:ext cx="4800258" cy="105447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79596639"/>
      </p:ext>
    </p:extLst>
  </p:cSld>
  <p:clrMapOvr>
    <a:masterClrMapping/>
  </p:clrMapOvr>
</p:sld>
</file>

<file path=ppt/theme/theme1.xml><?xml version="1.0" encoding="utf-8"?>
<a:theme xmlns:a="http://schemas.openxmlformats.org/drawingml/2006/main" name="2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89F0616751BEAF499BC11DABF4DFBFF0" ma:contentTypeVersion="14" ma:contentTypeDescription="新しいドキュメントを作成します。" ma:contentTypeScope="" ma:versionID="bffb65f5de09ad414341dfdedb9cdef4">
  <xsd:schema xmlns:xsd="http://www.w3.org/2001/XMLSchema" xmlns:xs="http://www.w3.org/2001/XMLSchema" xmlns:p="http://schemas.microsoft.com/office/2006/metadata/properties" xmlns:ns2="7b54c20d-5204-430b-9368-bc58cedfa9ce" xmlns:ns3="85ec59af-1a16-40a0-b163-384e34c79a5c" targetNamespace="http://schemas.microsoft.com/office/2006/metadata/properties" ma:root="true" ma:fieldsID="22aff07ed1f1eb97b6f90a5324d7ea8d" ns2:_="" ns3:_="">
    <xsd:import namespace="7b54c20d-5204-430b-9368-bc58cedfa9ce"/>
    <xsd:import namespace="85ec59af-1a16-40a0-b163-384e34c79a5c"/>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Location"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54c20d-5204-430b-9368-bc58cedfa9ce"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6" nillable="true" ma:displayName="MediaServiceObjectDetectorVersions" ma:description="" ma:hidden="true" ma:indexed="true" ma:internalName="MediaServiceObjectDetectorVersions" ma:readOnly="true">
      <xsd:simpleType>
        <xsd:restriction base="dms:Text"/>
      </xsd:simpleType>
    </xsd:element>
    <xsd:element name="MediaServiceLocation" ma:index="17" nillable="true" ma:displayName="Location" ma:descrip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ec59af-1a16-40a0-b163-384e34c79a5c"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08babf62-2f50-4cd3-bafd-ae4092d9db62}" ma:internalName="TaxCatchAll" ma:showField="CatchAllData" ma:web="85ec59af-1a16-40a0-b163-384e34c79a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85ec59af-1a16-40a0-b163-384e34c79a5c" xsi:nil="true"/>
    <lcf76f155ced4ddcb4097134ff3c332f xmlns="7b54c20d-5204-430b-9368-bc58cedfa9ce">
      <Terms xmlns="http://schemas.microsoft.com/office/infopath/2007/PartnerControls"/>
    </lcf76f155ced4ddcb4097134ff3c332f>
    <_x4f5c__x6210__x65e5__x6642_ xmlns="7b54c20d-5204-430b-9368-bc58cedfa9ce" xsi:nil="true"/>
  </documentManagement>
</p:properties>
</file>

<file path=customXml/itemProps1.xml><?xml version="1.0" encoding="utf-8"?>
<ds:datastoreItem xmlns:ds="http://schemas.openxmlformats.org/officeDocument/2006/customXml" ds:itemID="{10A28211-5C75-459C-96EF-5E708A7D4093}">
  <ds:schemaRefs>
    <ds:schemaRef ds:uri="http://schemas.microsoft.com/sharepoint/v3/contenttype/forms"/>
  </ds:schemaRefs>
</ds:datastoreItem>
</file>

<file path=customXml/itemProps2.xml><?xml version="1.0" encoding="utf-8"?>
<ds:datastoreItem xmlns:ds="http://schemas.openxmlformats.org/officeDocument/2006/customXml" ds:itemID="{4111D0F2-758A-4D4E-B420-3AA5486845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54c20d-5204-430b-9368-bc58cedfa9ce"/>
    <ds:schemaRef ds:uri="85ec59af-1a16-40a0-b163-384e34c79a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8B7C2A7-38FF-433F-972F-B0D0DCFF91B9}">
  <ds:schemaRefs>
    <ds:schemaRef ds:uri="http://schemas.microsoft.com/office/infopath/2007/PartnerControls"/>
    <ds:schemaRef ds:uri="http://www.w3.org/XML/1998/namespace"/>
    <ds:schemaRef ds:uri="04051ca4-4174-4f5a-b4bf-c8092c177d67"/>
    <ds:schemaRef ds:uri="http://purl.org/dc/terms/"/>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85ec59af-1a16-40a0-b163-384e34c79a5c"/>
    <ds:schemaRef ds:uri="http://purl.org/dc/dcmitype/"/>
    <ds:schemaRef ds:uri="7b54c20d-5204-430b-9368-bc58cedfa9ce"/>
  </ds:schemaRefs>
</ds:datastoreItem>
</file>

<file path=docProps/app.xml><?xml version="1.0" encoding="utf-8"?>
<Properties xmlns="http://schemas.openxmlformats.org/officeDocument/2006/extended-properties" xmlns:vt="http://schemas.openxmlformats.org/officeDocument/2006/docPropsVTypes">
  <Template>Office Theme</Template>
  <TotalTime>198</TotalTime>
  <Words>634</Words>
  <Application>Microsoft Office PowerPoint</Application>
  <PresentationFormat>A4 210 x 297 mm</PresentationFormat>
  <Paragraphs>125</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Meiryo UI</vt:lpstr>
      <vt:lpstr>ＭＳ ゴシック</vt:lpstr>
      <vt:lpstr>ＭＳ 明朝</vt:lpstr>
      <vt:lpstr>メイリオ</vt:lpstr>
      <vt:lpstr>游ゴシック</vt:lpstr>
      <vt:lpstr>Arial</vt:lpstr>
      <vt:lpstr>Calibri</vt:lpstr>
      <vt:lpstr>Calibri Light</vt:lpstr>
      <vt:lpstr>2_Office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表谷 拓郎(HYOTANI Takuro)</dc:creator>
  <cp:lastModifiedBy>北嶋 光陽(KITAJIMA Koyo)</cp:lastModifiedBy>
  <cp:revision>14</cp:revision>
  <cp:lastPrinted>2023-12-20T06:50:18Z</cp:lastPrinted>
  <dcterms:created xsi:type="dcterms:W3CDTF">2023-04-07T00:51:12Z</dcterms:created>
  <dcterms:modified xsi:type="dcterms:W3CDTF">2025-04-04T06:55:28Z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0x01010089F0616751BEAF499BC11DABF4DFBFF0</vt:lpwstr>
  </property>
  <property fmtid="{D5CDD505-2E9C-101B-9397-08002B2CF9AE}" pid="3" name="MediaServiceImageTags">
    <vt:lpwstr/>
  </property>
  <property fmtid="{D5CDD505-2E9C-101B-9397-08002B2CF9AE}" pid="4" name="Order">
    <vt:r8>74000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